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2" r:id="rId6"/>
    <p:sldId id="264" r:id="rId7"/>
    <p:sldId id="265" r:id="rId8"/>
    <p:sldId id="266" r:id="rId9"/>
    <p:sldId id="260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00CC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2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224" y="227687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Сказка </a:t>
            </a:r>
          </a:p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 Весёлом Язычке.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E:\Картинки для презентаций\0_11fc53_79dce0b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94" y="3068960"/>
            <a:ext cx="250535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Жил-был в своем домике Веселый Язычок.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Догадайся, что это за домик.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44824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домике этом красные двери,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Рядом с дверями белые звери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Любят зверюшки конфеты и плюшки.</a:t>
            </a:r>
            <a:endParaRPr lang="ru-RU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77072"/>
            <a:ext cx="4844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282575">
              <a:spcBef>
                <a:spcPts val="600"/>
              </a:spcBef>
              <a:buClr>
                <a:srgbClr val="A5B592"/>
              </a:buClr>
              <a:buSzPct val="80000"/>
            </a:pPr>
            <a:r>
              <a:rPr lang="ru-RU" sz="2800" i="1" dirty="0" smtClean="0">
                <a:solidFill>
                  <a:srgbClr val="0070C0"/>
                </a:solidFill>
                <a:latin typeface="Corbel" pitchFamily="34" charset="0"/>
              </a:rPr>
              <a:t>Догадались? Это домик-рот.</a:t>
            </a:r>
            <a:endParaRPr lang="ru-RU" sz="2800" i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7" name="Picture 2" descr="C:\Documents and Settings\Домашний компьютер\Рабочий стол\mariy\thing9.files\губы\41R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298069" cy="17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Проснулся Язычок рано утром.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Открыл окошко.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Посмотрел налево, направо.</a:t>
            </a:r>
            <a:endParaRPr lang="ru-RU" dirty="0"/>
          </a:p>
        </p:txBody>
      </p:sp>
      <p:pic>
        <p:nvPicPr>
          <p:cNvPr id="4" name="Picture 4" descr="C:\Documents and Settings\Логопед\Рабочий стол\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3865128" cy="31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6237312"/>
            <a:ext cx="709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(Рот открыт,  движения языка направо – налево)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32693" cy="37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Вверх посмотрел: светит ли солнышко?                        </a:t>
            </a:r>
            <a:r>
              <a:rPr lang="ru-RU" sz="3600" i="1" dirty="0" smtClean="0">
                <a:solidFill>
                  <a:srgbClr val="0070C0"/>
                </a:solidFill>
              </a:rPr>
              <a:t>                                                      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(движение языка вверх).</a:t>
            </a:r>
          </a:p>
          <a:p>
            <a:pPr algn="r">
              <a:buNone/>
            </a:pPr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Вниз посмотрел : нет ли луж? </a:t>
            </a:r>
            <a:r>
              <a:rPr lang="ru-RU" i="1" dirty="0" smtClean="0">
                <a:solidFill>
                  <a:srgbClr val="0070C0"/>
                </a:solidFill>
              </a:rPr>
              <a:t>                                                            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(движение  языка вниз)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Picture 3" descr="E:\Картинки для презентаций\22644-af86a-4782363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949280"/>
            <a:ext cx="3528392" cy="1168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:\Картинки для презентаций\22644-af86a-4782363-m750x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733256"/>
            <a:ext cx="2304256" cy="112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638132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Вышел Язычок на крыльцо дома.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Вокруг дома длинный забор.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Вот такой. </a:t>
            </a: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(улыбнуться, с напряжением обнажив сомкнутые губы).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1" name="Picture 3" descr="E:\Картинки для презентаций\102851331_large_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836712"/>
            <a:ext cx="6588224" cy="579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64807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Посмотрел он вокруг. </a:t>
            </a:r>
            <a:endParaRPr lang="ru-RU" i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Увидел Язычок, как кошка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(губы в улыбке, рот открыт, кончик языка упирается в нижние зубы, язык горкой, упираясь кончиком языка в нижние зубы)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ловит мышку за хвостик 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(губы в улыбке, приоткрыть рот, произнести «а-а» и прикусить широкий кончик языка).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4149080"/>
            <a:ext cx="451636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305549"/>
            <a:ext cx="1547689" cy="1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676456" cy="652534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Вернулся Язычок домой, посмотрел на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часы, они тикали: «Тик-так, тик-так… 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3160" y="60270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 рот открыт, губы в улыбке, </a:t>
            </a:r>
          </a:p>
          <a:p>
            <a:pPr algn="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кончиком языка дотрагиваемся до уголков рта).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9" name="Picture 3" descr="E:\Картинки для презентаций\18385969_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600400" cy="418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4016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Котенок свернулся клубочком и уснул.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«Пора и мне спать» ,-подумал Язычок.</a:t>
            </a:r>
            <a:endParaRPr lang="ru-RU" dirty="0"/>
          </a:p>
        </p:txBody>
      </p:sp>
      <p:pic>
        <p:nvPicPr>
          <p:cNvPr id="6" name="Picture 2" descr="E:\Картинки для презентаций\CATS-PICTURES.ORG_-_4291-3264x1840-domestic+cat-solo-highres-grey+hair-eyes+closed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495" y="3068960"/>
            <a:ext cx="5010505" cy="2824549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артинки для презентаций\0_11fc53_79dce0b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2420888"/>
            <a:ext cx="2880320" cy="398718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323528" y="1124744"/>
            <a:ext cx="6696744" cy="1405533"/>
          </a:xfrm>
          <a:prstGeom prst="cloud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0000C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8000">
                <a:solidFill>
                  <a:srgbClr val="0000CC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209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124</cp:revision>
  <dcterms:created xsi:type="dcterms:W3CDTF">2010-05-23T14:28:12Z</dcterms:created>
  <dcterms:modified xsi:type="dcterms:W3CDTF">2023-12-11T09:39:22Z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