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63" r:id="rId2"/>
    <p:sldId id="257" r:id="rId3"/>
    <p:sldId id="260" r:id="rId4"/>
    <p:sldId id="265" r:id="rId5"/>
    <p:sldId id="258" r:id="rId6"/>
    <p:sldId id="261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2CEB-08F1-4862-BC22-EBD6C098C03E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9FA9-3B06-4FF0-9431-297B474C9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69E416-E4FE-4306-8E67-D71B204DACF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EC8FB8-34FF-42CF-863F-0927FECD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92;\Desktop\&#1053;&#1086;&#1074;&#1072;&#1103;%20&#1087;&#1072;&#1087;&#1082;&#1072;\&#1047;&#1072;&#1087;&#1080;&#1089;&#1100;%2016.3gpp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2;\Desktop\&#1053;&#1086;&#1074;&#1072;&#1103;%20&#1087;&#1072;&#1087;&#1082;&#1072;\&#1047;&#1072;&#1087;&#1080;&#1089;&#1100;%2017.3g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2;\Desktop\&#1053;&#1086;&#1074;&#1072;&#1103;%20&#1087;&#1072;&#1087;&#1082;&#1072;\&#1047;&#1072;&#1087;&#1080;&#1089;&#1100;%2018.3gpp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2;\Desktop\&#1053;&#1086;&#1074;&#1072;&#1103;%20&#1087;&#1072;&#1087;&#1082;&#1072;\&#1047;&#1072;&#1087;&#1080;&#1089;&#1100;%2018.3gpp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2;\Desktop\&#1053;&#1086;&#1074;&#1072;&#1103;%20&#1087;&#1072;&#1087;&#1082;&#1072;\&#1047;&#1072;&#1087;&#1080;&#1089;&#1100;%2019.3gpp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2;\Desktop\&#1053;&#1086;&#1074;&#1072;&#1103;%20&#1087;&#1072;&#1087;&#1082;&#1072;\&#1047;&#1072;&#1087;&#1080;&#1089;&#1100;%2020.3g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2;\Desktop\&#1053;&#1086;&#1074;&#1072;&#1103;%20&#1087;&#1072;&#1087;&#1082;&#1072;\&#1047;&#1072;&#1087;&#1080;&#1089;&#1100;%2021.3gpp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92;\Desktop\&#1053;&#1086;&#1074;&#1072;&#1103;%20&#1087;&#1072;&#1087;&#1082;&#1072;\&#1047;&#1072;&#1087;&#1080;&#1089;&#1100;%2022.3g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3224337" cy="46021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Моего прадеда звали </a:t>
            </a:r>
            <a:r>
              <a:rPr lang="ru-RU" sz="3200" dirty="0" err="1" smtClean="0">
                <a:solidFill>
                  <a:schemeClr val="bg2"/>
                </a:solidFill>
              </a:rPr>
              <a:t>Зблыгин</a:t>
            </a:r>
            <a:r>
              <a:rPr lang="ru-RU" sz="3200" dirty="0" smtClean="0">
                <a:solidFill>
                  <a:schemeClr val="bg2"/>
                </a:solidFill>
              </a:rPr>
              <a:t> Виктор Георгиевич (1921-1997). Когда началась война ему было 20 лет.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" name="Содержимое 3" descr="20200311_1042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36365" y="273526"/>
            <a:ext cx="4389120" cy="585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апись 16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9083041" y="6812281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4149080"/>
            <a:ext cx="4536504" cy="218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Дед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был ранен несколько  раз. В день победы он находился в Венгрии.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 descr="20200311_104211ф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5537" y="260649"/>
            <a:ext cx="3888432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20200311_104218я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060848"/>
            <a:ext cx="3724430" cy="4566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644008" y="54868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 Он воевал за освобождение нашей Родины.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Запись 17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9083040" y="6857999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314600" cy="5256584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У него много наград. Имел орден Великой Отечественной Войны. </a:t>
            </a:r>
            <a:br>
              <a:rPr lang="ru-RU" sz="4400" b="0" dirty="0" smtClean="0">
                <a:ln>
                  <a:noFill/>
                </a:ln>
                <a:solidFill>
                  <a:schemeClr val="bg2"/>
                </a:solidFill>
                <a:effectLst/>
              </a:rPr>
            </a:br>
            <a:endParaRPr lang="ru-RU" dirty="0"/>
          </a:p>
        </p:txBody>
      </p:sp>
      <p:pic>
        <p:nvPicPr>
          <p:cNvPr id="4" name="Рисунок 3" descr="20200311_104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76672"/>
            <a:ext cx="6012160" cy="4509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апись 18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9083040" y="6812280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ь 18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9083040" y="6812280"/>
            <a:ext cx="60959" cy="45719"/>
          </a:xfrm>
          <a:prstGeom prst="rect">
            <a:avLst/>
          </a:prstGeom>
        </p:spPr>
      </p:pic>
      <p:pic>
        <p:nvPicPr>
          <p:cNvPr id="6" name="Рисунок 5" descr="00000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0"/>
            <a:ext cx="4809805" cy="6669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311_104229фы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5740919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Так же в годы войны мои две </a:t>
            </a:r>
            <a:r>
              <a:rPr lang="ru-RU" sz="3200" dirty="0" smtClean="0">
                <a:solidFill>
                  <a:schemeClr val="bg2"/>
                </a:solidFill>
              </a:rPr>
              <a:t>прабабушки </a:t>
            </a:r>
            <a:r>
              <a:rPr lang="ru-RU" sz="3200" dirty="0" smtClean="0">
                <a:solidFill>
                  <a:schemeClr val="bg2"/>
                </a:solidFill>
              </a:rPr>
              <a:t>были участниками тыла. Бабушка Настя делала снаряды на заводе для легендарной машины «Катюша»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5" name="Запись 19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9113520" y="6812281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4058161760 обре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3465040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39552" y="764704"/>
            <a:ext cx="4320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Бабушка Маша (1933-2018) рыла окопы.</a:t>
            </a:r>
          </a:p>
          <a:p>
            <a:endParaRPr lang="ru-RU" dirty="0"/>
          </a:p>
        </p:txBody>
      </p:sp>
      <p:pic>
        <p:nvPicPr>
          <p:cNvPr id="5" name="Содержимое 3" descr="1584058161874 обрез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204864"/>
            <a:ext cx="4104456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ь 20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9083041" y="6812281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311_104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230023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200311_104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0648"/>
            <a:ext cx="3284770" cy="4755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200311_104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764704"/>
            <a:ext cx="3041250" cy="4365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11560" y="5589240"/>
            <a:ext cx="548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У бабушек тоже есть награды.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8" name="Запись 21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 flipH="1" flipV="1">
            <a:off x="9083041" y="6812281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8000" dirty="0" smtClean="0">
                <a:solidFill>
                  <a:schemeClr val="bg2"/>
                </a:solidFill>
                <a:latin typeface="+mn-lt"/>
              </a:rPr>
            </a:br>
            <a:r>
              <a:rPr lang="ru-RU" sz="80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80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b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bg2"/>
                </a:solidFill>
                <a:latin typeface="+mn-lt"/>
              </a:rPr>
              <a:t>Я помню и горжусь своими прадедами, потому что  75 лет мы живем под мирным небом  и без войны. </a:t>
            </a:r>
            <a:br>
              <a:rPr lang="ru-RU" sz="3600" dirty="0" smtClean="0">
                <a:solidFill>
                  <a:schemeClr val="bg2"/>
                </a:solidFill>
                <a:latin typeface="+mn-lt"/>
              </a:rPr>
            </a:br>
            <a:r>
              <a:rPr lang="ru-RU" sz="3600" dirty="0" smtClean="0">
                <a:solidFill>
                  <a:schemeClr val="bg2"/>
                </a:solidFill>
                <a:latin typeface="+mn-lt"/>
              </a:rPr>
              <a:t>И в этом есть заслуга моих родственников.</a:t>
            </a:r>
            <a:endParaRPr lang="ru-RU" sz="3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Запись 22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 flipH="1" flipV="1">
            <a:off x="9083041" y="6812281"/>
            <a:ext cx="60959" cy="457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F2F2F2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88</Words>
  <Application>Microsoft Office PowerPoint</Application>
  <PresentationFormat>Экран (4:3)</PresentationFormat>
  <Paragraphs>8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У него много наград. Имел орден Великой Отечественной Войны.  </vt:lpstr>
      <vt:lpstr>Слайд 4</vt:lpstr>
      <vt:lpstr>Слайд 5</vt:lpstr>
      <vt:lpstr>Слайд 6</vt:lpstr>
      <vt:lpstr>Слайд 7</vt:lpstr>
      <vt:lpstr>   Я помню и горжусь своими прадедами, потому что  75 лет мы живем под мирным небом  и без войны.  И в этом есть заслуга моих родственников.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</dc:creator>
  <cp:lastModifiedBy>Pan</cp:lastModifiedBy>
  <cp:revision>17</cp:revision>
  <dcterms:created xsi:type="dcterms:W3CDTF">2020-03-12T07:44:42Z</dcterms:created>
  <dcterms:modified xsi:type="dcterms:W3CDTF">2020-04-29T07:35:01Z</dcterms:modified>
</cp:coreProperties>
</file>