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71" r:id="rId3"/>
    <p:sldId id="257" r:id="rId4"/>
    <p:sldId id="258" r:id="rId5"/>
    <p:sldId id="268" r:id="rId6"/>
    <p:sldId id="270" r:id="rId7"/>
    <p:sldId id="259" r:id="rId8"/>
    <p:sldId id="269" r:id="rId9"/>
    <p:sldId id="272" r:id="rId10"/>
    <p:sldId id="260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3" autoAdjust="0"/>
    <p:restoredTop sz="96448" autoAdjust="0"/>
  </p:normalViewPr>
  <p:slideViewPr>
    <p:cSldViewPr>
      <p:cViewPr>
        <p:scale>
          <a:sx n="82" d="100"/>
          <a:sy n="82" d="100"/>
        </p:scale>
        <p:origin x="-117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C921-E245-4462-84A0-8B5AC9DB7631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1DF9-9967-45A2-8A45-959963A29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5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прадедушка участник Великой Отечественной войны.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081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/>
              <a:t>Презентация семьи Ахмедовой Дианы </a:t>
            </a:r>
          </a:p>
          <a:p>
            <a:endParaRPr lang="ru-RU" dirty="0"/>
          </a:p>
        </p:txBody>
      </p:sp>
      <p:pic>
        <p:nvPicPr>
          <p:cNvPr id="4" name="Рисунок 3" descr="333a722736f2ed6df593e1bc57049c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321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2996952"/>
            <a:ext cx="5169875" cy="344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Награжден юбилейным Орденом Отечественной войны 2 степени к 40-летию победы в Великой Отечественной Войны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72479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188640"/>
            <a:ext cx="2549411" cy="320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136904" cy="2448272"/>
          </a:xfrm>
        </p:spPr>
        <p:txBody>
          <a:bodyPr/>
          <a:lstStyle/>
          <a:p>
            <a:pPr algn="l"/>
            <a:r>
              <a:rPr lang="ru-RU" sz="2000" dirty="0" smtClean="0"/>
              <a:t>Вернувшись с войны в январе 1946 года в родной дом, продолжил работать по своей довоенной профессии. Никогда не любил вспоминать и рассказывать о войне, на которой пропал без вести его брат Николай в октябре 1941 года, в жестких боях под Москвой. Оставил после себя 10 внуков и 15 правнуков, которые по сей день хранят память о своем предке-участнике Великой Отечественной войны и будут передавать эту память следующим поколениям.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8924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8472814" cy="492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087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22 </a:t>
            </a:r>
            <a:r>
              <a:rPr lang="ru-RU" dirty="0" smtClean="0"/>
              <a:t>июня 1941 года Началась </a:t>
            </a:r>
            <a:r>
              <a:rPr lang="ru-RU" dirty="0" smtClean="0"/>
              <a:t>самая страшная в истории нашей страны Великая Отечественная война. Она длилась почти четыре года (1418 дней и ночей) и принесла гибель более 27 миллионов советских воинов и мирных граждан</a:t>
            </a:r>
            <a:r>
              <a:rPr lang="ru-RU" dirty="0" smtClean="0"/>
              <a:t>. </a:t>
            </a:r>
            <a:r>
              <a:rPr lang="ru-RU" dirty="0" smtClean="0"/>
              <a:t>Небывалый патриотический подъем охватил всех советских людей. Прямо с полей и фабрик, бросая мирные занятия, военнообязанные граждане шли на призывные пункты. Вместе с ними приходили юноши и старики, просили отправить их на фронт. Вчерашние школьники становились солдатами.</a:t>
            </a:r>
            <a:endParaRPr lang="ru-RU" dirty="0" smtClean="0"/>
          </a:p>
        </p:txBody>
      </p:sp>
      <p:pic>
        <p:nvPicPr>
          <p:cNvPr id="4" name="Рисунок 3" descr="upload-TASS_1203164-pic905-895x505-95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00404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84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9832" y="2204864"/>
            <a:ext cx="2976485" cy="396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Гусев Фёдор Андреевич</a:t>
            </a:r>
            <a:br>
              <a:rPr lang="ru-RU" sz="2400" dirty="0" smtClean="0"/>
            </a:br>
            <a:r>
              <a:rPr lang="ru-RU" sz="2400" dirty="0" smtClean="0"/>
              <a:t>14 сентября1912 г.</a:t>
            </a:r>
            <a:r>
              <a:rPr lang="en-US" sz="2400" dirty="0" smtClean="0"/>
              <a:t> </a:t>
            </a:r>
            <a:r>
              <a:rPr lang="ru-RU" sz="2400" dirty="0" smtClean="0"/>
              <a:t>-20 февраля</a:t>
            </a:r>
            <a:r>
              <a:rPr lang="en-US" sz="2400" dirty="0" smtClean="0"/>
              <a:t> </a:t>
            </a:r>
            <a:r>
              <a:rPr lang="ru-RU" sz="2400" dirty="0" smtClean="0"/>
              <a:t>1993</a:t>
            </a:r>
            <a:r>
              <a:rPr lang="en-US" sz="2400" dirty="0" smtClean="0"/>
              <a:t> </a:t>
            </a:r>
            <a:r>
              <a:rPr lang="ru-RU" sz="2400" dirty="0" smtClean="0"/>
              <a:t>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95538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Родился в деревне Варварино </a:t>
            </a:r>
            <a:r>
              <a:rPr lang="ru-RU" dirty="0" err="1" smtClean="0"/>
              <a:t>Мокшанского</a:t>
            </a:r>
            <a:r>
              <a:rPr lang="ru-RU" dirty="0" smtClean="0"/>
              <a:t> района Пензенской области. До войны работал трактористом. С лета 1941 года ушел на фронт. Проходил службу в батальоне обеспечения на должности механика-водителя, обеспечивал своевременную доставку горючего и боеприпасов передовым частям, тем самым способствую эффективной боевой работе частей и соединений Красной армии. После победы над Германией в мае 1945 года, был </a:t>
            </a:r>
            <a:r>
              <a:rPr lang="ru-RU" dirty="0" err="1" smtClean="0"/>
              <a:t>перекомандирован</a:t>
            </a:r>
            <a:r>
              <a:rPr lang="ru-RU" dirty="0" smtClean="0"/>
              <a:t> на Дальний Восток для окончательного разгрома союзника фашистской Германии – Японии. Демобилизовался лишь в январе 1946 года.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Боевой путь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84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Фотография с фронта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2348880"/>
            <a:ext cx="4896544" cy="369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341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418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Письмо с фронта матери. 1 марта 1945 года.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2360145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341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248471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Награды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4117607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3432242"/>
            <a:ext cx="5169875" cy="3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мае 1945 года награжден Медалью за победу над Германией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994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2636912"/>
            <a:ext cx="3198456" cy="3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</a:t>
            </a:r>
            <a:r>
              <a:rPr lang="ru-RU" sz="4400" dirty="0" smtClean="0"/>
              <a:t>сентябре </a:t>
            </a:r>
            <a:r>
              <a:rPr lang="ru-RU" sz="4400" dirty="0" smtClean="0"/>
              <a:t>1945 года награжден </a:t>
            </a:r>
            <a:r>
              <a:rPr lang="ru-RU" sz="4400" dirty="0" smtClean="0"/>
              <a:t>М</a:t>
            </a:r>
            <a:r>
              <a:rPr lang="ru-RU" sz="4400" dirty="0" smtClean="0"/>
              <a:t>едалью </a:t>
            </a:r>
            <a:r>
              <a:rPr lang="ru-RU" sz="4400" dirty="0" smtClean="0"/>
              <a:t>за победу над </a:t>
            </a:r>
            <a:r>
              <a:rPr lang="ru-RU" sz="4400" dirty="0" smtClean="0"/>
              <a:t>Японией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994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229</TotalTime>
  <Words>303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Мой прадедушка участник Великой Отечественной войны.</vt:lpstr>
      <vt:lpstr>Слайд 2</vt:lpstr>
      <vt:lpstr>Гусев Фёдор Андреевич 14 сентября1912 г. -20 февраля 1993 г.</vt:lpstr>
      <vt:lpstr>Боевой путь</vt:lpstr>
      <vt:lpstr>Фотография с фронта</vt:lpstr>
      <vt:lpstr>Письмо с фронта матери. 1 марта 1945 года. </vt:lpstr>
      <vt:lpstr>Награды</vt:lpstr>
      <vt:lpstr>В мае 1945 года награжден Медалью за победу над Германией</vt:lpstr>
      <vt:lpstr>В сентябре 1945 года награжден Медалью за победу над Японией</vt:lpstr>
      <vt:lpstr>Награжден юбилейным Орденом Отечественной войны 2 степени к 40-летию победы в Великой Отечественной Войны</vt:lpstr>
      <vt:lpstr>Вернувшись с войны в январе 1946 года в родной дом, продолжил работать по своей довоенной профессии. Никогда не любил вспоминать и рассказывать о войне, на которой пропал без вести его брат Николай в октябре 1941 года, в жестких боях под Москвой. Оставил после себя 10 внуков и 15 правнуков, которые по сей день хранят память о своем предке-участнике Великой Отечественной войны и будут передавать эту память следующим поколениям. 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участник Великой Отечественной войны.</dc:title>
  <dc:creator>Дом</dc:creator>
  <cp:lastModifiedBy>Pan</cp:lastModifiedBy>
  <cp:revision>31</cp:revision>
  <dcterms:created xsi:type="dcterms:W3CDTF">2014-04-16T03:26:30Z</dcterms:created>
  <dcterms:modified xsi:type="dcterms:W3CDTF">2020-03-21T10:05:22Z</dcterms:modified>
</cp:coreProperties>
</file>